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75" r:id="rId4"/>
    <p:sldId id="276" r:id="rId5"/>
    <p:sldId id="289" r:id="rId6"/>
    <p:sldId id="277" r:id="rId7"/>
    <p:sldId id="278" r:id="rId8"/>
    <p:sldId id="290" r:id="rId9"/>
    <p:sldId id="279" r:id="rId10"/>
    <p:sldId id="280" r:id="rId11"/>
    <p:sldId id="291" r:id="rId12"/>
    <p:sldId id="281" r:id="rId13"/>
    <p:sldId id="282" r:id="rId14"/>
    <p:sldId id="292" r:id="rId15"/>
    <p:sldId id="283" r:id="rId16"/>
    <p:sldId id="284" r:id="rId17"/>
    <p:sldId id="285" r:id="rId18"/>
    <p:sldId id="293" r:id="rId19"/>
    <p:sldId id="286" r:id="rId20"/>
    <p:sldId id="287" r:id="rId21"/>
    <p:sldId id="288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34697-56D2-4DCD-B8E0-11E5A059D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32D63F-ED59-451C-B9A6-DA86C6B20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CE87D1-F029-4F87-A48D-4E7F8C212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EE97C1-7A5C-4AE7-A2F9-FC420D5C7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7D0DA2-CA87-434B-80E1-16BC7895E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373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DA8C6-65E4-45FD-A594-63F3A6820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7532FC-4595-4E68-9487-FD2C13887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88301D-DAB9-4D32-B97B-C7DEC5DE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69C805-B5FE-4729-B506-2BD28831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6FD0A2-290A-4709-BED0-41307752B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66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8EC132-9257-4DE7-9D72-7329ADFB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F62F81-D496-4E81-BF56-1E0B4C466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D2B3DE-63C7-43C9-BC04-A67924187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9618F5-82A6-4B41-9C38-8CA1CAD4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397443-60D0-4B94-98AD-34826FA2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00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FB5C4-D3E2-44D6-A413-33DDCAD92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42A711-75C4-43E7-A7CB-ED5A24FC7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5A69B4-EB15-433B-B527-F2F05722C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C25AF32-F7D6-47FB-98C5-9BD7D92D0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6AFE10A-2D37-4429-A74F-E0160E5BC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A70C88-3E4A-4FF7-B5F1-9EBA9D2B6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2087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2A5C6-703D-417C-980E-9301085D8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5B0BB0-31C2-4C82-851B-9AF513F48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8DACF42-6D84-4770-B4D8-CB9EB1E52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A88F97B-8BFC-4572-8140-26B871B04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54A1DB5-3D9E-419D-A1B5-8C5A17462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79B6C34-D2EF-4A39-91D9-8C29A4951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78AECD-73E6-4139-A6E9-F62CDAC9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6A767E8-FCF4-45CE-BB5D-14AE5665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709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57FE9-B0DA-49AA-B39E-168C5BB6A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24FE3CC-390C-4EE6-BB33-F6AD62C7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556F02-A571-4862-9389-C7BF5160B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18F65F-F2AE-447E-8BD9-77176F85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8379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942A011-9135-4FB7-AE4C-9BE285A1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5E372A-FC86-43E3-B182-4040A9EAF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8E7099-BD07-46BB-B67F-D33BB1D23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5156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AA2F75-1C6B-4125-8F66-9CB829DBB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930740-D0D5-4AC7-94A4-8F1CAB601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A01906-3D95-459C-9C2E-3D883F5EA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ED0A58-591D-4B1C-A53D-22A76A0F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2832F49-31E2-4182-A56F-3F401C29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AC131-B190-4793-BDC8-4BAF4ADF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831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18FD2-D5CA-4729-B3D5-B614AEBB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30B3813-E5EE-41A7-8BF8-3BCBE9A27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129EE90-164F-4091-9162-CD4DA7001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6DB310-6F45-451F-8ACE-8670EE38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987CAF-C79A-4A32-BBD3-055297443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8D0AF7-3903-4B60-BF7D-4C72D2DA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05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2FB29-2B3B-4021-8991-43D63737F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B23C96D-425A-4B7F-BCD3-C259E1EAF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D3D0B2-E891-477D-8E0E-E7B2FBF5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D737D0-CC9F-4233-B31C-DD9909B10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0BE81-7E3E-4F67-8F23-6EB0CBB38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0559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60B3C36-01C7-4BC7-86D3-D746307CB3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548542D-27B9-4873-AC75-8D48477A0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15A175-C487-476D-98CF-EB90004E1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5A1471-3D1C-4BC6-B509-1F518084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AC14F5-DE42-46A0-9802-B637579E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139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FF4DFBC-43B8-4567-B80D-40F9365B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F10BC8-A3EB-4474-AC6D-ABAEA7729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D7A540-4E43-416A-AF57-A48DD4931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3241D-171A-4AE0-BDEB-90221F863667}" type="datetimeFigureOut">
              <a:rPr lang="de-DE" smtClean="0"/>
              <a:t>04.01.2021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18E5A3-902C-4A41-A7B9-016D5FFF3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EF1E43-5056-455C-A4C1-0BE70F49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E5BB2-BD6D-4C77-97E9-D7371AAB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8507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1A8743-5E21-4EEC-A13E-8FDF6C0C94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Neuseeland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C75ADB3-4BDE-49B8-9971-E2B523603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Von Andrea Beispiel</a:t>
            </a:r>
          </a:p>
        </p:txBody>
      </p:sp>
    </p:spTree>
    <p:extLst>
      <p:ext uri="{BB962C8B-B14F-4D97-AF65-F5344CB8AC3E}">
        <p14:creationId xmlns:p14="http://schemas.microsoft.com/office/powerpoint/2010/main" val="347822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D4F73-3547-4A48-A30C-4FB29093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9" y="2615956"/>
            <a:ext cx="3438378" cy="1325563"/>
          </a:xfrm>
        </p:spPr>
        <p:txBody>
          <a:bodyPr/>
          <a:lstStyle/>
          <a:p>
            <a:r>
              <a:rPr lang="de-DE" dirty="0" err="1"/>
              <a:t>Rotorua</a:t>
            </a:r>
            <a:endParaRPr lang="de-DE" dirty="0"/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C1B259FB-3CE0-4B3D-96E7-58D5C6FA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A7E7"/>
              </a:clrFrom>
              <a:clrTo>
                <a:srgbClr val="80A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16" y="194564"/>
            <a:ext cx="5592249" cy="64688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A0FE5C3-95FC-4B24-822A-FCD8B66D04A5}"/>
              </a:ext>
            </a:extLst>
          </p:cNvPr>
          <p:cNvCxnSpPr/>
          <p:nvPr/>
        </p:nvCxnSpPr>
        <p:spPr>
          <a:xfrm>
            <a:off x="9077739" y="1020417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149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68728BA-87B2-43AC-B7A1-AFE0E89ADBE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Rotorua_-_Wai-O-Tapu_-_Champagne_Pool_2_-_S0216">
              <a:extLst>
                <a:ext uri="{FF2B5EF4-FFF2-40B4-BE49-F238E27FC236}">
                  <a16:creationId xmlns:a16="http://schemas.microsoft.com/office/drawing/2014/main" id="{FD743491-11F6-4146-B41D-73C410674F8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103FA39C-7270-47D0-A753-66A2DF591076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Rotorua_-_Wai-O-Tapu_-_Champagne_Pool_2_-_S0402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9208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9BBA17D-79B3-4AEB-82DA-1A8B06ED3EF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Rotorua_-_Wai-O-Tapu_-_Champagne_Pool_1_-_S0216">
              <a:extLst>
                <a:ext uri="{FF2B5EF4-FFF2-40B4-BE49-F238E27FC236}">
                  <a16:creationId xmlns:a16="http://schemas.microsoft.com/office/drawing/2014/main" id="{0A98281C-E4FD-4037-B272-E4C40906569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921F552E-9216-45E1-9F48-613521A1DA37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Rotorua_-_Wai-O-Tapu_-_Champagne_Pool_1_-_S0402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7659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D4F73-3547-4A48-A30C-4FB29093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9" y="2615956"/>
            <a:ext cx="3438378" cy="1325563"/>
          </a:xfrm>
        </p:spPr>
        <p:txBody>
          <a:bodyPr/>
          <a:lstStyle/>
          <a:p>
            <a:r>
              <a:rPr lang="de-DE" dirty="0"/>
              <a:t>Tongariro</a:t>
            </a:r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C1B259FB-3CE0-4B3D-96E7-58D5C6FA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A7E7"/>
              </a:clrFrom>
              <a:clrTo>
                <a:srgbClr val="80A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16" y="194564"/>
            <a:ext cx="5592249" cy="64688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A0FE5C3-95FC-4B24-822A-FCD8B66D04A5}"/>
              </a:ext>
            </a:extLst>
          </p:cNvPr>
          <p:cNvCxnSpPr/>
          <p:nvPr/>
        </p:nvCxnSpPr>
        <p:spPr>
          <a:xfrm>
            <a:off x="8839200" y="1364974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174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8E1B3CB-C8EF-4A95-AD5E-64E1416BD4B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Tongariro_-_Mount_Ngauruhoe_-_S0216">
              <a:extLst>
                <a:ext uri="{FF2B5EF4-FFF2-40B4-BE49-F238E27FC236}">
                  <a16:creationId xmlns:a16="http://schemas.microsoft.com/office/drawing/2014/main" id="{B4BD0261-8399-4500-8EB7-1120ABC3708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A7ECAC0-5C21-4B9A-ADE4-FED837653C46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Tongariro_-_Mount_Ngauruhoe_-_S0402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9182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1125FE8-B920-4C87-B275-38CB99172B2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Tongariro_-_Blick_vom_Roten_Krater_-_S0216">
              <a:extLst>
                <a:ext uri="{FF2B5EF4-FFF2-40B4-BE49-F238E27FC236}">
                  <a16:creationId xmlns:a16="http://schemas.microsoft.com/office/drawing/2014/main" id="{CB1AA24B-87BF-426D-B089-E2785278EC9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C699D7C6-ADAA-45FB-8629-BDF750FD5EC5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Tongariro_-_Blick_vom_Roten_Krater_-_S0402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3813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D4F73-3547-4A48-A30C-4FB29093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9" y="2615956"/>
            <a:ext cx="3438378" cy="1325563"/>
          </a:xfrm>
        </p:spPr>
        <p:txBody>
          <a:bodyPr/>
          <a:lstStyle/>
          <a:p>
            <a:r>
              <a:rPr lang="de-DE" dirty="0" err="1"/>
              <a:t>Coromandel</a:t>
            </a:r>
            <a:endParaRPr lang="de-DE" dirty="0"/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C1B259FB-3CE0-4B3D-96E7-58D5C6FA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A7E7"/>
              </a:clrFrom>
              <a:clrTo>
                <a:srgbClr val="80A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16" y="194564"/>
            <a:ext cx="5592249" cy="64688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A0FE5C3-95FC-4B24-822A-FCD8B66D04A5}"/>
              </a:ext>
            </a:extLst>
          </p:cNvPr>
          <p:cNvCxnSpPr/>
          <p:nvPr/>
        </p:nvCxnSpPr>
        <p:spPr>
          <a:xfrm>
            <a:off x="8799442" y="265044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93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F281AAC-BF9A-437F-9A33-3BD6C706959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Coromandel_-_Hahei_-_Stingray_Beach_-_S0216">
              <a:extLst>
                <a:ext uri="{FF2B5EF4-FFF2-40B4-BE49-F238E27FC236}">
                  <a16:creationId xmlns:a16="http://schemas.microsoft.com/office/drawing/2014/main" id="{36E67E34-1BDA-4B0D-B10B-6645DADB77B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9563A2AB-8B33-451F-88D2-889CD8C6585D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Coromandel_-_Hahei_-_Stingray_Beach_-_S0402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468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A633D6B-9BEE-4790-B68F-873F0C33B3E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Coromandel_-_Hahei_-_Cathedral_Cove_+_Te_Hoho_Rock_-_S0216">
              <a:extLst>
                <a:ext uri="{FF2B5EF4-FFF2-40B4-BE49-F238E27FC236}">
                  <a16:creationId xmlns:a16="http://schemas.microsoft.com/office/drawing/2014/main" id="{77C46E09-B135-4F10-ACF5-2A0390FC8B0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5D51FF77-086C-4D5B-87F3-905BDDA66428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Coromandel_-_Hahei_-_Cathedral_Cove_+_Te_Hoho_Rock_-_S0402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35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D4F73-3547-4A48-A30C-4FB29093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9" y="2615956"/>
            <a:ext cx="3438378" cy="1325563"/>
          </a:xfrm>
        </p:spPr>
        <p:txBody>
          <a:bodyPr/>
          <a:lstStyle/>
          <a:p>
            <a:r>
              <a:rPr lang="de-DE" dirty="0"/>
              <a:t>Marlborough Sounds</a:t>
            </a:r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C1B259FB-3CE0-4B3D-96E7-58D5C6FA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A7E7"/>
              </a:clrFrom>
              <a:clrTo>
                <a:srgbClr val="80A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16" y="194564"/>
            <a:ext cx="5592249" cy="64688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A0FE5C3-95FC-4B24-822A-FCD8B66D04A5}"/>
              </a:ext>
            </a:extLst>
          </p:cNvPr>
          <p:cNvCxnSpPr/>
          <p:nvPr/>
        </p:nvCxnSpPr>
        <p:spPr>
          <a:xfrm>
            <a:off x="8123582" y="2256236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112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31B653D-1840-43DB-84AB-39FBCDB9F13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Marlborough_Sounds_-_Rai_Valley_-_S0216">
              <a:extLst>
                <a:ext uri="{FF2B5EF4-FFF2-40B4-BE49-F238E27FC236}">
                  <a16:creationId xmlns:a16="http://schemas.microsoft.com/office/drawing/2014/main" id="{CE71641D-CC6D-4A4D-86EE-DF6C797FC82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51813E02-2DB3-44CB-BA0C-648A92996DCC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Marlborough_Sounds_-_Rai_Valley_-_S0402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7431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95FBF82-104F-4626-923D-5356C29A7BA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Marlborough_Sounds_-_Okiwi_Bay_-_S0216">
              <a:extLst>
                <a:ext uri="{FF2B5EF4-FFF2-40B4-BE49-F238E27FC236}">
                  <a16:creationId xmlns:a16="http://schemas.microsoft.com/office/drawing/2014/main" id="{B67FE201-89DE-43EA-87C9-B68DA0AE591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0ECFD31-BE83-4777-8ECA-516374AFFE34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Marlborough_Sounds_-_Okiwi_Bay_-_S0402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2896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D4F73-3547-4A48-A30C-4FB29093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9" y="2615956"/>
            <a:ext cx="3438378" cy="1325563"/>
          </a:xfrm>
        </p:spPr>
        <p:txBody>
          <a:bodyPr/>
          <a:lstStyle/>
          <a:p>
            <a:r>
              <a:rPr lang="de-DE" dirty="0"/>
              <a:t>Nationalpark Abel Tasman</a:t>
            </a:r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C1B259FB-3CE0-4B3D-96E7-58D5C6FA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A7E7"/>
              </a:clrFrom>
              <a:clrTo>
                <a:srgbClr val="80A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16" y="194564"/>
            <a:ext cx="5592249" cy="64688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A0FE5C3-95FC-4B24-822A-FCD8B66D04A5}"/>
              </a:ext>
            </a:extLst>
          </p:cNvPr>
          <p:cNvCxnSpPr/>
          <p:nvPr/>
        </p:nvCxnSpPr>
        <p:spPr>
          <a:xfrm>
            <a:off x="7871791" y="2221728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72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5579213-1BC6-421E-BB33-FD0701C7D68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Abel_Tasman_Nationalpark_-_Kaiteriteri_-_S0216">
              <a:extLst>
                <a:ext uri="{FF2B5EF4-FFF2-40B4-BE49-F238E27FC236}">
                  <a16:creationId xmlns:a16="http://schemas.microsoft.com/office/drawing/2014/main" id="{4933D653-609D-4B78-80F6-85D15BDBDE1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5A8C5770-4F1A-4197-9F7A-7B1A04650D79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Abel_Tasman_Nationalpark_-_Kaiteriteri_-_S0402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257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96EB96E-3BE2-4A34-9201-17F42A43419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Abel_Tasman_Nationalpark_-_Split_Apple_Rock_-_S0216">
              <a:extLst>
                <a:ext uri="{FF2B5EF4-FFF2-40B4-BE49-F238E27FC236}">
                  <a16:creationId xmlns:a16="http://schemas.microsoft.com/office/drawing/2014/main" id="{6F27B509-C703-4FF1-AE85-70C4C87C4BD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FD017D68-9EAF-449B-9FB9-A2089FCA02C8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Abel_Tasman_Nationalpark_-_Split_Apple_Rock_-_S0402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3659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29664D0-D392-4888-827F-7553BE830CB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Abel_Tasman_Nationalpark_-_Pinnacle_Island_-_S0216">
              <a:extLst>
                <a:ext uri="{FF2B5EF4-FFF2-40B4-BE49-F238E27FC236}">
                  <a16:creationId xmlns:a16="http://schemas.microsoft.com/office/drawing/2014/main" id="{80088DC1-705C-486A-87C6-EB54234FF15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CAEA782-86FF-48EE-AE41-19EB56F9B293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Abel_Tasman_Nationalpark_-_Pinnacle_Island_-_S0402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05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D4F73-3547-4A48-A30C-4FB29093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49" y="2615956"/>
            <a:ext cx="3438378" cy="1325563"/>
          </a:xfrm>
        </p:spPr>
        <p:txBody>
          <a:bodyPr/>
          <a:lstStyle/>
          <a:p>
            <a:r>
              <a:rPr lang="de-DE" dirty="0"/>
              <a:t>Farewell </a:t>
            </a:r>
            <a:r>
              <a:rPr lang="de-DE" dirty="0" err="1"/>
              <a:t>Spit</a:t>
            </a:r>
            <a:endParaRPr lang="de-DE" dirty="0"/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C1B259FB-3CE0-4B3D-96E7-58D5C6FA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0A7E7"/>
              </a:clrFrom>
              <a:clrTo>
                <a:srgbClr val="80A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16" y="194564"/>
            <a:ext cx="5592249" cy="646887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A0FE5C3-95FC-4B24-822A-FCD8B66D04A5}"/>
              </a:ext>
            </a:extLst>
          </p:cNvPr>
          <p:cNvCxnSpPr/>
          <p:nvPr/>
        </p:nvCxnSpPr>
        <p:spPr>
          <a:xfrm>
            <a:off x="7792278" y="1987826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004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410D3E3-E7B0-4DEC-A842-D6C646966A2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Farewell_Spit_-_Cape_Farewell_-_S0216">
              <a:extLst>
                <a:ext uri="{FF2B5EF4-FFF2-40B4-BE49-F238E27FC236}">
                  <a16:creationId xmlns:a16="http://schemas.microsoft.com/office/drawing/2014/main" id="{EEC812A7-B3E0-4C84-8BEC-E6B57A0A0FF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F0595045-995A-431B-B273-A2D1CC49E91E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Farewell_Spit_-_Cape_Farewell_-_S0402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760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442F3D7-D9A5-4881-BAC6-59B41232414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Farewell_Spit_-_Wharariki_Beach_1_-_S0216">
              <a:extLst>
                <a:ext uri="{FF2B5EF4-FFF2-40B4-BE49-F238E27FC236}">
                  <a16:creationId xmlns:a16="http://schemas.microsoft.com/office/drawing/2014/main" id="{06CD0FA2-AA35-46E9-A782-E1D9989309C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90EE03C-DEF2-40A4-BDBD-3C5E14077293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Farewell_Spit_-_Wharariki_Beach_1_-_S0402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145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49C9D7C7-207C-40BC-834E-7D7B4B3520D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Farewell_Spit_-_Wharariki_Beach_2_-_S0216">
              <a:extLst>
                <a:ext uri="{FF2B5EF4-FFF2-40B4-BE49-F238E27FC236}">
                  <a16:creationId xmlns:a16="http://schemas.microsoft.com/office/drawing/2014/main" id="{4D82D52D-D20B-4C2F-8F50-D35D83AE9D0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238EBAB-C478-4116-80A4-13EBA8DDB37A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Farewell_Spit_-_Wharariki_Beach_2_-_S0402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990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76CD7A67EB694A981585A9F44BA3BD" ma:contentTypeVersion="17" ma:contentTypeDescription="Ein neues Dokument erstellen." ma:contentTypeScope="" ma:versionID="0a055e39c1f82a2130eac898e59855b7">
  <xsd:schema xmlns:xsd="http://www.w3.org/2001/XMLSchema" xmlns:xs="http://www.w3.org/2001/XMLSchema" xmlns:p="http://schemas.microsoft.com/office/2006/metadata/properties" xmlns:ns2="5b244d18-b03e-4286-9a66-e8683e8205bc" targetNamespace="http://schemas.microsoft.com/office/2006/metadata/properties" ma:root="true" ma:fieldsID="17e23efdf9d0ab91e1ad2992496b263a" ns2:_="">
    <xsd:import namespace="5b244d18-b03e-4286-9a66-e8683e8205bc"/>
    <xsd:element name="properties">
      <xsd:complexType>
        <xsd:sequence>
          <xsd:element name="documentManagement">
            <xsd:complexType>
              <xsd:all>
                <xsd:element ref="ns2:Dokumentart" minOccurs="0"/>
                <xsd:element ref="ns2:MediaServiceMetadata" minOccurs="0"/>
                <xsd:element ref="ns2:MediaServiceFastMetadata" minOccurs="0"/>
                <xsd:element ref="ns2:SUNR" minOccurs="0"/>
                <xsd:element ref="ns2:Statu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ver_x00f6_ffentlicht" minOccurs="0"/>
                <xsd:element ref="ns2:MediaServiceOCR" minOccurs="0"/>
                <xsd:element ref="ns2:MediaServiceLocation" minOccurs="0"/>
                <xsd:element ref="ns2:Thema" minOccurs="0"/>
                <xsd:element ref="ns2:Programm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44d18-b03e-4286-9a66-e8683e8205bc" elementFormDefault="qualified">
    <xsd:import namespace="http://schemas.microsoft.com/office/2006/documentManagement/types"/>
    <xsd:import namespace="http://schemas.microsoft.com/office/infopath/2007/PartnerControls"/>
    <xsd:element name="Dokumentart" ma:index="8" nillable="true" ma:displayName="Art" ma:description="Art der Schulungsunterlage" ma:format="Dropdown" ma:internalName="Dokumentart">
      <xsd:simpleType>
        <xsd:restriction base="dms:Choice">
          <xsd:enumeration value="Anleitung"/>
          <xsd:enumeration value="Aufgabe"/>
          <xsd:enumeration value="Checkliste"/>
          <xsd:enumeration value="Erklärung"/>
          <xsd:enumeration value="Kurs"/>
          <xsd:enumeration value="Link"/>
          <xsd:enumeration value="Partnerübung"/>
          <xsd:enumeration value="Übungsdatei"/>
          <xsd:enumeration value="Kurzanleitung"/>
          <xsd:enumeration value="unklar"/>
          <xsd:enumeration value="Test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SUNR" ma:index="11" nillable="true" ma:displayName="SUNR" ma:default="S0" ma:description="Nummer der Schulungsunterlage" ma:format="Dropdown" ma:internalName="SUNR">
      <xsd:simpleType>
        <xsd:restriction base="dms:Text">
          <xsd:maxLength value="5"/>
        </xsd:restriction>
      </xsd:simpleType>
    </xsd:element>
    <xsd:element name="Status" ma:index="12" nillable="true" ma:displayName="Status" ma:default="offen" ma:format="Dropdown" ma:internalName="Status">
      <xsd:simpleType>
        <xsd:restriction base="dms:Choice">
          <xsd:enumeration value="offen"/>
          <xsd:enumeration value="in Bearbeitung"/>
          <xsd:enumeration value="fertig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ver_x00f6_ffentlicht" ma:index="17" nillable="true" ma:displayName="veröffentlicht" ma:default="nein" ma:format="Dropdown" ma:internalName="ver_x00f6_ffentlicht">
      <xsd:simpleType>
        <xsd:restriction base="dms:Choice">
          <xsd:enumeration value="ja"/>
          <xsd:enumeration value="nein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Thema" ma:index="20" nillable="true" ma:displayName="Thema" ma:format="Dropdown" ma:internalName="Thema">
      <xsd:simpleType>
        <xsd:restriction base="dms:Choice">
          <xsd:enumeration value="Access"/>
          <xsd:enumeration value="Acrobat Reader"/>
          <xsd:enumeration value="Bewerben"/>
          <xsd:enumeration value="E-Mail"/>
          <xsd:enumeration value="EDV"/>
          <xsd:enumeration value="Excel"/>
          <xsd:enumeration value="Explorer"/>
          <xsd:enumeration value="Firefox"/>
          <xsd:enumeration value="Google"/>
          <xsd:enumeration value="Internet"/>
          <xsd:enumeration value="Internet Explorer"/>
          <xsd:enumeration value="Java"/>
          <xsd:enumeration value="Lexware"/>
          <xsd:enumeration value="Lotus Notes"/>
          <xsd:enumeration value="Office"/>
          <xsd:enumeration value="OneNote"/>
          <xsd:enumeration value="Outlook"/>
          <xsd:enumeration value="Paint"/>
          <xsd:enumeration value="PC-Grundlagen"/>
          <xsd:enumeration value="PDF24"/>
          <xsd:enumeration value="PDFCreator"/>
          <xsd:enumeration value="PowerPoint"/>
          <xsd:enumeration value="Windows"/>
          <xsd:enumeration value="Webdesign"/>
          <xsd:enumeration value="Word"/>
          <xsd:enumeration value="WordPress"/>
        </xsd:restriction>
      </xsd:simpleType>
    </xsd:element>
    <xsd:element name="Programmversion" ma:index="21" nillable="true" ma:displayName="Programmversion" ma:format="Dropdown" ma:internalName="Programmversion">
      <xsd:simpleType>
        <xsd:restriction base="dms:Choice">
          <xsd:enumeration value="7"/>
          <xsd:enumeration value="10"/>
          <xsd:enumeration value="365"/>
          <xsd:enumeration value="2003"/>
          <xsd:enumeration value="2007"/>
          <xsd:enumeration value="2010"/>
          <xsd:enumeration value="2013"/>
          <xsd:enumeration value="2016"/>
          <xsd:enumeration value="2019"/>
          <xsd:enumeration value="XP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NR xmlns="5b244d18-b03e-4286-9a66-e8683e8205bc">S0</SUNR>
    <Status xmlns="5b244d18-b03e-4286-9a66-e8683e8205bc">offen</Status>
    <Programmversion xmlns="5b244d18-b03e-4286-9a66-e8683e8205bc" xsi:nil="true"/>
    <Dokumentart xmlns="5b244d18-b03e-4286-9a66-e8683e8205bc" xsi:nil="true"/>
    <Thema xmlns="5b244d18-b03e-4286-9a66-e8683e8205bc" xsi:nil="true"/>
    <ver_x00f6_ffentlicht xmlns="5b244d18-b03e-4286-9a66-e8683e8205bc">nein</ver_x00f6_ffentlicht>
  </documentManagement>
</p:properties>
</file>

<file path=customXml/itemProps1.xml><?xml version="1.0" encoding="utf-8"?>
<ds:datastoreItem xmlns:ds="http://schemas.openxmlformats.org/officeDocument/2006/customXml" ds:itemID="{2590D71F-4A73-4EE2-A699-35FC7F3C7A86}"/>
</file>

<file path=customXml/itemProps2.xml><?xml version="1.0" encoding="utf-8"?>
<ds:datastoreItem xmlns:ds="http://schemas.openxmlformats.org/officeDocument/2006/customXml" ds:itemID="{DDF9C9B1-AF93-4A2B-94CF-3B550DC74CF8}"/>
</file>

<file path=customXml/itemProps3.xml><?xml version="1.0" encoding="utf-8"?>
<ds:datastoreItem xmlns:ds="http://schemas.openxmlformats.org/officeDocument/2006/customXml" ds:itemID="{B4C3B7AA-EF0B-48CB-AF26-281FE5AF9F0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Breitbild</PresentationFormat>
  <Paragraphs>22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1_Office</vt:lpstr>
      <vt:lpstr>Neuseeland</vt:lpstr>
      <vt:lpstr>Rotorua</vt:lpstr>
      <vt:lpstr>PowerPoint-Präsentation</vt:lpstr>
      <vt:lpstr>PowerPoint-Präsentation</vt:lpstr>
      <vt:lpstr>Tongariro</vt:lpstr>
      <vt:lpstr>PowerPoint-Präsentation</vt:lpstr>
      <vt:lpstr>PowerPoint-Präsentation</vt:lpstr>
      <vt:lpstr>Coromandel</vt:lpstr>
      <vt:lpstr>PowerPoint-Präsentation</vt:lpstr>
      <vt:lpstr>PowerPoint-Präsentation</vt:lpstr>
      <vt:lpstr>Marlborough Sounds</vt:lpstr>
      <vt:lpstr>PowerPoint-Präsentation</vt:lpstr>
      <vt:lpstr>PowerPoint-Präsentation</vt:lpstr>
      <vt:lpstr>Nationalpark Abel Tasman</vt:lpstr>
      <vt:lpstr>PowerPoint-Präsentation</vt:lpstr>
      <vt:lpstr>PowerPoint-Präsentation</vt:lpstr>
      <vt:lpstr>PowerPoint-Präsentation</vt:lpstr>
      <vt:lpstr>Farewell Spit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Neuseeland</dc:title>
  <dc:creator>Andrea Beispiel</dc:creator>
  <cp:lastModifiedBy>Robert Meyer</cp:lastModifiedBy>
  <cp:revision>9</cp:revision>
  <dcterms:created xsi:type="dcterms:W3CDTF">2021-01-04T12:52:56Z</dcterms:created>
  <dcterms:modified xsi:type="dcterms:W3CDTF">2021-01-04T14:41:03Z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0x0101009B76CD7A67EB694A981585A9F44BA3BD</vt:lpwstr>
  </property>
</Properties>
</file>