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9" r:id="rId4"/>
    <p:sldId id="278" r:id="rId5"/>
    <p:sldId id="268" r:id="rId6"/>
    <p:sldId id="275" r:id="rId7"/>
    <p:sldId id="277" r:id="rId8"/>
    <p:sldId id="270" r:id="rId9"/>
    <p:sldId id="261" r:id="rId10"/>
    <p:sldId id="284" r:id="rId11"/>
    <p:sldId id="272" r:id="rId12"/>
    <p:sldId id="283" r:id="rId13"/>
    <p:sldId id="265" r:id="rId14"/>
    <p:sldId id="285" r:id="rId15"/>
    <p:sldId id="267" r:id="rId16"/>
    <p:sldId id="282" r:id="rId17"/>
    <p:sldId id="271" r:id="rId18"/>
    <p:sldId id="273" r:id="rId19"/>
    <p:sldId id="280" r:id="rId20"/>
    <p:sldId id="262" r:id="rId21"/>
    <p:sldId id="281" r:id="rId22"/>
    <p:sldId id="259" r:id="rId23"/>
    <p:sldId id="286" r:id="rId24"/>
    <p:sldId id="276" r:id="rId25"/>
    <p:sldId id="257" r:id="rId26"/>
  </p:sldIdLst>
  <p:sldSz cx="12192000" cy="6858000"/>
  <p:notesSz cx="6858000" cy="9144000"/>
  <p:photoAlbum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B68E597-1198-417B-B999-C741C172EAB9}" v="1" dt="2020-04-01T11:57:57.13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99" autoAdjust="0"/>
    <p:restoredTop sz="94614" autoAdjust="0"/>
  </p:normalViewPr>
  <p:slideViewPr>
    <p:cSldViewPr snapToGrid="0">
      <p:cViewPr varScale="1">
        <p:scale>
          <a:sx n="108" d="100"/>
          <a:sy n="108" d="100"/>
        </p:scale>
        <p:origin x="660" y="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Relationship Id="rId35" Type="http://schemas.openxmlformats.org/officeDocument/2006/relationships/customXml" Target="../customXml/item3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gelo Pavlidis" userId="18a480f4-df8f-4fda-b678-bee7d59ccf65" providerId="ADAL" clId="{7B68E597-1198-417B-B999-C741C172EAB9}"/>
    <pc:docChg chg="undo custSel modSld sldOrd">
      <pc:chgData name="Angelo Pavlidis" userId="18a480f4-df8f-4fda-b678-bee7d59ccf65" providerId="ADAL" clId="{7B68E597-1198-417B-B999-C741C172EAB9}" dt="2020-03-17T13:03:30.753" v="21"/>
      <pc:docMkLst>
        <pc:docMk/>
      </pc:docMkLst>
      <pc:sldChg chg="ord">
        <pc:chgData name="Angelo Pavlidis" userId="18a480f4-df8f-4fda-b678-bee7d59ccf65" providerId="ADAL" clId="{7B68E597-1198-417B-B999-C741C172EAB9}" dt="2020-03-17T13:03:30.753" v="21"/>
        <pc:sldMkLst>
          <pc:docMk/>
          <pc:sldMk cId="747760897" sldId="258"/>
        </pc:sldMkLst>
      </pc:sldChg>
      <pc:sldChg chg="ord">
        <pc:chgData name="Angelo Pavlidis" userId="18a480f4-df8f-4fda-b678-bee7d59ccf65" providerId="ADAL" clId="{7B68E597-1198-417B-B999-C741C172EAB9}" dt="2020-03-17T13:03:24.675" v="16" actId="20578"/>
        <pc:sldMkLst>
          <pc:docMk/>
          <pc:sldMk cId="638698182" sldId="268"/>
        </pc:sldMkLst>
      </pc:sldChg>
      <pc:sldChg chg="ord">
        <pc:chgData name="Angelo Pavlidis" userId="18a480f4-df8f-4fda-b678-bee7d59ccf65" providerId="ADAL" clId="{7B68E597-1198-417B-B999-C741C172EAB9}" dt="2020-03-17T13:02:04.397" v="11"/>
        <pc:sldMkLst>
          <pc:docMk/>
          <pc:sldMk cId="1135362456" sldId="269"/>
        </pc:sldMkLst>
      </pc:sldChg>
      <pc:sldChg chg="ord">
        <pc:chgData name="Angelo Pavlidis" userId="18a480f4-df8f-4fda-b678-bee7d59ccf65" providerId="ADAL" clId="{7B68E597-1198-417B-B999-C741C172EAB9}" dt="2020-03-17T13:02:03.052" v="9"/>
        <pc:sldMkLst>
          <pc:docMk/>
          <pc:sldMk cId="354510656" sldId="275"/>
        </pc:sldMkLst>
      </pc:sldChg>
      <pc:sldChg chg="ord">
        <pc:chgData name="Angelo Pavlidis" userId="18a480f4-df8f-4fda-b678-bee7d59ccf65" providerId="ADAL" clId="{7B68E597-1198-417B-B999-C741C172EAB9}" dt="2020-03-17T13:03:28.133" v="19"/>
        <pc:sldMkLst>
          <pc:docMk/>
          <pc:sldMk cId="894246784" sldId="278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34F0A-F251-4F27-BC53-326E0A63AD8B}" type="datetimeFigureOut">
              <a:rPr lang="de-DE" smtClean="0"/>
              <a:t>01.04.2020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4E4F8-61EA-4EDD-9824-75020FCB6E8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42281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34F0A-F251-4F27-BC53-326E0A63AD8B}" type="datetimeFigureOut">
              <a:rPr lang="de-DE" smtClean="0"/>
              <a:t>01.04.2020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4E4F8-61EA-4EDD-9824-75020FCB6E8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40590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34F0A-F251-4F27-BC53-326E0A63AD8B}" type="datetimeFigureOut">
              <a:rPr lang="de-DE" smtClean="0"/>
              <a:t>01.04.2020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4E4F8-61EA-4EDD-9824-75020FCB6E8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06312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34F0A-F251-4F27-BC53-326E0A63AD8B}" type="datetimeFigureOut">
              <a:rPr lang="de-DE" smtClean="0"/>
              <a:t>01.04.2020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4E4F8-61EA-4EDD-9824-75020FCB6E8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65396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34F0A-F251-4F27-BC53-326E0A63AD8B}" type="datetimeFigureOut">
              <a:rPr lang="de-DE" smtClean="0"/>
              <a:t>01.04.2020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4E4F8-61EA-4EDD-9824-75020FCB6E8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00196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34F0A-F251-4F27-BC53-326E0A63AD8B}" type="datetimeFigureOut">
              <a:rPr lang="de-DE" smtClean="0"/>
              <a:t>01.04.2020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4E4F8-61EA-4EDD-9824-75020FCB6E8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03701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34F0A-F251-4F27-BC53-326E0A63AD8B}" type="datetimeFigureOut">
              <a:rPr lang="de-DE" smtClean="0"/>
              <a:t>01.04.2020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4E4F8-61EA-4EDD-9824-75020FCB6E8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44361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34F0A-F251-4F27-BC53-326E0A63AD8B}" type="datetimeFigureOut">
              <a:rPr lang="de-DE" smtClean="0"/>
              <a:t>01.04.2020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4E4F8-61EA-4EDD-9824-75020FCB6E8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52102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34F0A-F251-4F27-BC53-326E0A63AD8B}" type="datetimeFigureOut">
              <a:rPr lang="de-DE" smtClean="0"/>
              <a:t>01.04.2020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4E4F8-61EA-4EDD-9824-75020FCB6E8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35453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34F0A-F251-4F27-BC53-326E0A63AD8B}" type="datetimeFigureOut">
              <a:rPr lang="de-DE" smtClean="0"/>
              <a:t>01.04.2020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4E4F8-61EA-4EDD-9824-75020FCB6E8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72331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34F0A-F251-4F27-BC53-326E0A63AD8B}" type="datetimeFigureOut">
              <a:rPr lang="de-DE" smtClean="0"/>
              <a:t>01.04.2020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4E4F8-61EA-4EDD-9824-75020FCB6E8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12814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734F0A-F251-4F27-BC53-326E0A63AD8B}" type="datetimeFigureOut">
              <a:rPr lang="de-DE" smtClean="0"/>
              <a:t>01.04.2020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44E4F8-61EA-4EDD-9824-75020FCB6E8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8212944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/>
          <a:lstStyle/>
          <a:p>
            <a:r>
              <a:rPr lang="de-DE" dirty="0"/>
              <a:t>Frankreich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/>
          <a:p>
            <a:r>
              <a:rPr lang="de-DE" dirty="0"/>
              <a:t>Urlaub 2016</a:t>
            </a:r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5026" y="3911714"/>
            <a:ext cx="2901948" cy="518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148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louvre-museum-2218336_1920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4" name="Rechteck 3"/>
          <p:cNvSpPr/>
          <p:nvPr/>
        </p:nvSpPr>
        <p:spPr>
          <a:xfrm>
            <a:off x="8343900" y="808841"/>
            <a:ext cx="1308100" cy="4103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Louvre</a:t>
            </a:r>
          </a:p>
        </p:txBody>
      </p:sp>
    </p:spTree>
    <p:extLst>
      <p:ext uri="{BB962C8B-B14F-4D97-AF65-F5344CB8AC3E}">
        <p14:creationId xmlns:p14="http://schemas.microsoft.com/office/powerpoint/2010/main" val="747760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paris-1836415_1920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296695"/>
            <a:ext cx="12192000" cy="4580323"/>
          </a:xfrm>
          <a:prstGeom prst="rect">
            <a:avLst/>
          </a:prstGeom>
        </p:spPr>
      </p:pic>
      <p:sp>
        <p:nvSpPr>
          <p:cNvPr id="2" name="Textfeld 1"/>
          <p:cNvSpPr txBox="1"/>
          <p:nvPr/>
        </p:nvSpPr>
        <p:spPr>
          <a:xfrm>
            <a:off x="10788971" y="5877018"/>
            <a:ext cx="12724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Paris bei Nacht</a:t>
            </a:r>
          </a:p>
        </p:txBody>
      </p:sp>
    </p:spTree>
    <p:extLst>
      <p:ext uri="{BB962C8B-B14F-4D97-AF65-F5344CB8AC3E}">
        <p14:creationId xmlns:p14="http://schemas.microsoft.com/office/powerpoint/2010/main" val="1135362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649442" y="1698173"/>
            <a:ext cx="9144000" cy="2387600"/>
          </a:xfrm>
        </p:spPr>
        <p:txBody>
          <a:bodyPr/>
          <a:lstStyle/>
          <a:p>
            <a:pPr algn="l"/>
            <a:r>
              <a:rPr lang="de-DE" dirty="0"/>
              <a:t>Paris</a:t>
            </a:r>
            <a:endParaRPr lang="de-DE" sz="1600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26567" y="1439246"/>
            <a:ext cx="4141433" cy="4141433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450843">
            <a:off x="5710895" y="1798342"/>
            <a:ext cx="2907211" cy="521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246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paris-341094_1920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85298"/>
            <a:ext cx="12192000" cy="5118100"/>
          </a:xfrm>
          <a:prstGeom prst="rect">
            <a:avLst/>
          </a:prstGeom>
        </p:spPr>
      </p:pic>
      <p:sp>
        <p:nvSpPr>
          <p:cNvPr id="2" name="Textfeld 1"/>
          <p:cNvSpPr txBox="1"/>
          <p:nvPr/>
        </p:nvSpPr>
        <p:spPr>
          <a:xfrm>
            <a:off x="9340395" y="6267635"/>
            <a:ext cx="15621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Garten des Louvre</a:t>
            </a:r>
          </a:p>
        </p:txBody>
      </p:sp>
    </p:spTree>
    <p:extLst>
      <p:ext uri="{BB962C8B-B14F-4D97-AF65-F5344CB8AC3E}">
        <p14:creationId xmlns:p14="http://schemas.microsoft.com/office/powerpoint/2010/main" val="638698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wine-905098_1920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0287001" cy="6858000"/>
          </a:xfrm>
          <a:prstGeom prst="rect">
            <a:avLst/>
          </a:prstGeom>
        </p:spPr>
      </p:pic>
      <p:sp>
        <p:nvSpPr>
          <p:cNvPr id="4" name="Textfeld 3"/>
          <p:cNvSpPr txBox="1"/>
          <p:nvPr/>
        </p:nvSpPr>
        <p:spPr>
          <a:xfrm>
            <a:off x="10287001" y="2183998"/>
            <a:ext cx="11650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Essen in Paris</a:t>
            </a:r>
          </a:p>
        </p:txBody>
      </p:sp>
    </p:spTree>
    <p:extLst>
      <p:ext uri="{BB962C8B-B14F-4D97-AF65-F5344CB8AC3E}">
        <p14:creationId xmlns:p14="http://schemas.microsoft.com/office/powerpoint/2010/main" val="354510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878890"/>
            <a:ext cx="12192000" cy="4998128"/>
          </a:xfrm>
          <a:prstGeom prst="rect">
            <a:avLst/>
          </a:prstGeom>
        </p:spPr>
      </p:pic>
      <p:sp>
        <p:nvSpPr>
          <p:cNvPr id="4" name="Textfeld 3"/>
          <p:cNvSpPr txBox="1"/>
          <p:nvPr/>
        </p:nvSpPr>
        <p:spPr>
          <a:xfrm>
            <a:off x="1711451" y="5981558"/>
            <a:ext cx="10751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Notre Dame</a:t>
            </a:r>
          </a:p>
        </p:txBody>
      </p:sp>
    </p:spTree>
    <p:extLst>
      <p:ext uri="{BB962C8B-B14F-4D97-AF65-F5344CB8AC3E}">
        <p14:creationId xmlns:p14="http://schemas.microsoft.com/office/powerpoint/2010/main" val="3418999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paris-1930761_1920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0287000" cy="6858000"/>
          </a:xfrm>
          <a:prstGeom prst="rect">
            <a:avLst/>
          </a:prstGeom>
        </p:spPr>
      </p:pic>
      <p:sp>
        <p:nvSpPr>
          <p:cNvPr id="2" name="Textfeld 1"/>
          <p:cNvSpPr txBox="1"/>
          <p:nvPr/>
        </p:nvSpPr>
        <p:spPr>
          <a:xfrm>
            <a:off x="10287000" y="5794439"/>
            <a:ext cx="15672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Kuppel im </a:t>
            </a:r>
          </a:p>
          <a:p>
            <a:r>
              <a:rPr lang="de-DE" sz="140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Kaufhaus Lafayette</a:t>
            </a:r>
          </a:p>
        </p:txBody>
      </p:sp>
    </p:spTree>
    <p:extLst>
      <p:ext uri="{BB962C8B-B14F-4D97-AF65-F5344CB8AC3E}">
        <p14:creationId xmlns:p14="http://schemas.microsoft.com/office/powerpoint/2010/main" val="3467299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arc-de-triomphe-101632_1280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  <p:sp>
        <p:nvSpPr>
          <p:cNvPr id="2" name="Textfeld 1"/>
          <p:cNvSpPr txBox="1"/>
          <p:nvPr/>
        </p:nvSpPr>
        <p:spPr>
          <a:xfrm>
            <a:off x="8667750" y="261257"/>
            <a:ext cx="12492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Triumphbogen</a:t>
            </a:r>
          </a:p>
        </p:txBody>
      </p:sp>
    </p:spTree>
    <p:extLst>
      <p:ext uri="{BB962C8B-B14F-4D97-AF65-F5344CB8AC3E}">
        <p14:creationId xmlns:p14="http://schemas.microsoft.com/office/powerpoint/2010/main" val="2632647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74089" y="1151137"/>
            <a:ext cx="9144000" cy="2387600"/>
          </a:xfrm>
        </p:spPr>
        <p:txBody>
          <a:bodyPr/>
          <a:lstStyle/>
          <a:p>
            <a:pPr algn="l"/>
            <a:r>
              <a:rPr lang="de-DE" dirty="0" err="1"/>
              <a:t>Plouzané</a:t>
            </a:r>
            <a:br>
              <a:rPr lang="de-DE" dirty="0"/>
            </a:br>
            <a:r>
              <a:rPr lang="de-DE" sz="1600" dirty="0"/>
              <a:t>Normandie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26567" y="1439246"/>
            <a:ext cx="4141433" cy="4141433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450843">
            <a:off x="4799675" y="1626042"/>
            <a:ext cx="2907211" cy="521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378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plouzane-1758197_1920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960746" cy="6858000"/>
          </a:xfrm>
          <a:prstGeom prst="rect">
            <a:avLst/>
          </a:prstGeom>
        </p:spPr>
      </p:pic>
      <p:sp>
        <p:nvSpPr>
          <p:cNvPr id="2" name="Textfeld 1"/>
          <p:cNvSpPr txBox="1"/>
          <p:nvPr/>
        </p:nvSpPr>
        <p:spPr>
          <a:xfrm>
            <a:off x="9960746" y="1175724"/>
            <a:ext cx="20433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Leuchtturm von </a:t>
            </a:r>
            <a:r>
              <a:rPr lang="de-DE" sz="1400" dirty="0" err="1">
                <a:solidFill>
                  <a:schemeClr val="bg1">
                    <a:lumMod val="50000"/>
                    <a:lumOff val="50000"/>
                  </a:schemeClr>
                </a:solidFill>
              </a:rPr>
              <a:t>Plouzané</a:t>
            </a:r>
            <a:endParaRPr lang="de-DE" sz="1400" dirty="0">
              <a:solidFill>
                <a:schemeClr val="bg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7449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74089" y="1151137"/>
            <a:ext cx="9144000" cy="2387600"/>
          </a:xfrm>
        </p:spPr>
        <p:txBody>
          <a:bodyPr>
            <a:normAutofit/>
          </a:bodyPr>
          <a:lstStyle/>
          <a:p>
            <a:pPr algn="l"/>
            <a:r>
              <a:rPr lang="de-DE" sz="4400" dirty="0"/>
              <a:t>Mont-Saint-Michel</a:t>
            </a:r>
            <a:br>
              <a:rPr lang="de-DE" sz="4400" dirty="0"/>
            </a:br>
            <a:r>
              <a:rPr lang="de-DE" sz="1600" dirty="0"/>
              <a:t>Bretagne</a:t>
            </a:r>
            <a:endParaRPr lang="de-DE" sz="4400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26567" y="1439246"/>
            <a:ext cx="4141433" cy="4141433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450843">
            <a:off x="4795527" y="1772785"/>
            <a:ext cx="2907211" cy="521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860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mont-st-michel-986320_1920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176415"/>
            <a:ext cx="12192000" cy="4483100"/>
          </a:xfrm>
          <a:prstGeom prst="rect">
            <a:avLst/>
          </a:prstGeom>
        </p:spPr>
      </p:pic>
      <p:sp>
        <p:nvSpPr>
          <p:cNvPr id="2" name="Textfeld 1"/>
          <p:cNvSpPr txBox="1"/>
          <p:nvPr/>
        </p:nvSpPr>
        <p:spPr>
          <a:xfrm>
            <a:off x="1164548" y="5659515"/>
            <a:ext cx="15567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Mont-Saint-Michel</a:t>
            </a:r>
          </a:p>
        </p:txBody>
      </p:sp>
    </p:spTree>
    <p:extLst>
      <p:ext uri="{BB962C8B-B14F-4D97-AF65-F5344CB8AC3E}">
        <p14:creationId xmlns:p14="http://schemas.microsoft.com/office/powerpoint/2010/main" val="1567673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320800"/>
            <a:ext cx="10105418" cy="3924300"/>
          </a:xfrm>
          <a:prstGeom prst="rect">
            <a:avLst/>
          </a:prstGeom>
        </p:spPr>
      </p:pic>
      <p:sp>
        <p:nvSpPr>
          <p:cNvPr id="4" name="Textfeld 3"/>
          <p:cNvSpPr txBox="1"/>
          <p:nvPr/>
        </p:nvSpPr>
        <p:spPr>
          <a:xfrm>
            <a:off x="7616148" y="5342015"/>
            <a:ext cx="25912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Mont-Saint-Michel aus der Ferne</a:t>
            </a:r>
          </a:p>
        </p:txBody>
      </p:sp>
    </p:spTree>
    <p:extLst>
      <p:ext uri="{BB962C8B-B14F-4D97-AF65-F5344CB8AC3E}">
        <p14:creationId xmlns:p14="http://schemas.microsoft.com/office/powerpoint/2010/main" val="1302509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mussels-2114006_1920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0287000" cy="6858000"/>
          </a:xfrm>
          <a:prstGeom prst="rect">
            <a:avLst/>
          </a:prstGeom>
        </p:spPr>
      </p:pic>
      <p:sp>
        <p:nvSpPr>
          <p:cNvPr id="4" name="Textfeld 3"/>
          <p:cNvSpPr txBox="1"/>
          <p:nvPr/>
        </p:nvSpPr>
        <p:spPr>
          <a:xfrm>
            <a:off x="10287000" y="4453015"/>
            <a:ext cx="17629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Essen in der Bretagne</a:t>
            </a:r>
          </a:p>
        </p:txBody>
      </p:sp>
    </p:spTree>
    <p:extLst>
      <p:ext uri="{BB962C8B-B14F-4D97-AF65-F5344CB8AC3E}">
        <p14:creationId xmlns:p14="http://schemas.microsoft.com/office/powerpoint/2010/main" val="3196804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74089" y="1151137"/>
            <a:ext cx="9144000" cy="2387600"/>
          </a:xfrm>
        </p:spPr>
        <p:txBody>
          <a:bodyPr/>
          <a:lstStyle/>
          <a:p>
            <a:pPr algn="l"/>
            <a:r>
              <a:rPr lang="de-DE" dirty="0"/>
              <a:t>Périgord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26567" y="1439246"/>
            <a:ext cx="4141433" cy="4141433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450843">
            <a:off x="5206074" y="3039207"/>
            <a:ext cx="2907211" cy="521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557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perigord-838621_1920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48000" y="0"/>
            <a:ext cx="9144000" cy="6858000"/>
          </a:xfrm>
          <a:prstGeom prst="rect">
            <a:avLst/>
          </a:prstGeom>
        </p:spPr>
      </p:pic>
      <p:sp>
        <p:nvSpPr>
          <p:cNvPr id="4" name="Textfeld 3"/>
          <p:cNvSpPr txBox="1"/>
          <p:nvPr/>
        </p:nvSpPr>
        <p:spPr>
          <a:xfrm>
            <a:off x="0" y="1925715"/>
            <a:ext cx="8009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Périgord</a:t>
            </a:r>
          </a:p>
        </p:txBody>
      </p:sp>
    </p:spTree>
    <p:extLst>
      <p:ext uri="{BB962C8B-B14F-4D97-AF65-F5344CB8AC3E}">
        <p14:creationId xmlns:p14="http://schemas.microsoft.com/office/powerpoint/2010/main" val="437938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restaurant-190412_1920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48000" y="0"/>
            <a:ext cx="9144000" cy="6858000"/>
          </a:xfrm>
          <a:prstGeom prst="rect">
            <a:avLst/>
          </a:prstGeom>
        </p:spPr>
      </p:pic>
      <p:sp>
        <p:nvSpPr>
          <p:cNvPr id="4" name="Textfeld 3"/>
          <p:cNvSpPr txBox="1"/>
          <p:nvPr/>
        </p:nvSpPr>
        <p:spPr>
          <a:xfrm>
            <a:off x="0" y="5583315"/>
            <a:ext cx="15207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Essen im Périgord</a:t>
            </a:r>
          </a:p>
        </p:txBody>
      </p:sp>
    </p:spTree>
    <p:extLst>
      <p:ext uri="{BB962C8B-B14F-4D97-AF65-F5344CB8AC3E}">
        <p14:creationId xmlns:p14="http://schemas.microsoft.com/office/powerpoint/2010/main" val="180770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85313" y="1941250"/>
            <a:ext cx="5134252" cy="2387600"/>
          </a:xfrm>
        </p:spPr>
        <p:txBody>
          <a:bodyPr>
            <a:normAutofit fontScale="90000"/>
          </a:bodyPr>
          <a:lstStyle/>
          <a:p>
            <a:r>
              <a:rPr lang="de-DE" sz="4400" dirty="0"/>
              <a:t>Pont </a:t>
            </a:r>
            <a:r>
              <a:rPr lang="de-DE" sz="4400" dirty="0" err="1"/>
              <a:t>d‘Arc</a:t>
            </a:r>
            <a:br>
              <a:rPr lang="de-DE" sz="4400" dirty="0"/>
            </a:br>
            <a:r>
              <a:rPr lang="de-DE" sz="4400" dirty="0"/>
              <a:t> am Fluss </a:t>
            </a:r>
            <a:r>
              <a:rPr lang="de-DE" sz="4400" dirty="0" err="1"/>
              <a:t>Ardèche</a:t>
            </a:r>
            <a:br>
              <a:rPr lang="de-DE" sz="4400" dirty="0"/>
            </a:br>
            <a:r>
              <a:rPr lang="de-DE" sz="4400" dirty="0"/>
              <a:t>und</a:t>
            </a:r>
            <a:br>
              <a:rPr lang="de-DE" sz="4400" dirty="0"/>
            </a:br>
            <a:r>
              <a:rPr lang="de-DE" sz="4400" dirty="0" err="1"/>
              <a:t>Sénanque</a:t>
            </a:r>
            <a:endParaRPr lang="de-DE" sz="4400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26567" y="1439246"/>
            <a:ext cx="4141433" cy="4141433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450843">
            <a:off x="5829486" y="3861135"/>
            <a:ext cx="2907211" cy="521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494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ardeche-261767_1920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  <p:sp>
        <p:nvSpPr>
          <p:cNvPr id="2" name="Textfeld 1"/>
          <p:cNvSpPr txBox="1"/>
          <p:nvPr/>
        </p:nvSpPr>
        <p:spPr>
          <a:xfrm>
            <a:off x="2044293" y="6320900"/>
            <a:ext cx="11921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Fluss </a:t>
            </a:r>
            <a:r>
              <a:rPr lang="de-DE" sz="1400" dirty="0" err="1">
                <a:solidFill>
                  <a:schemeClr val="bg1">
                    <a:lumMod val="50000"/>
                    <a:lumOff val="50000"/>
                  </a:schemeClr>
                </a:solidFill>
              </a:rPr>
              <a:t>Ardèche</a:t>
            </a:r>
            <a:endParaRPr lang="de-DE" sz="1400" dirty="0">
              <a:solidFill>
                <a:schemeClr val="bg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317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51751"/>
            <a:ext cx="9966665" cy="5606249"/>
          </a:xfrm>
          <a:prstGeom prst="rect">
            <a:avLst/>
          </a:prstGeom>
        </p:spPr>
      </p:pic>
      <p:sp>
        <p:nvSpPr>
          <p:cNvPr id="4" name="Textfeld 3"/>
          <p:cNvSpPr txBox="1"/>
          <p:nvPr/>
        </p:nvSpPr>
        <p:spPr>
          <a:xfrm>
            <a:off x="0" y="882419"/>
            <a:ext cx="40516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Das natürliche Felsentor Pont </a:t>
            </a:r>
            <a:r>
              <a:rPr lang="de-DE" sz="1400" dirty="0" err="1">
                <a:solidFill>
                  <a:schemeClr val="bg1">
                    <a:lumMod val="50000"/>
                    <a:lumOff val="50000"/>
                  </a:schemeClr>
                </a:solidFill>
              </a:rPr>
              <a:t>d‘Arc</a:t>
            </a:r>
            <a:r>
              <a:rPr lang="de-DE" sz="140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 am Fluss </a:t>
            </a:r>
            <a:r>
              <a:rPr lang="de-DE" sz="1400" dirty="0" err="1">
                <a:solidFill>
                  <a:schemeClr val="bg1">
                    <a:lumMod val="50000"/>
                    <a:lumOff val="50000"/>
                  </a:schemeClr>
                </a:solidFill>
              </a:rPr>
              <a:t>Ardèche</a:t>
            </a:r>
            <a:endParaRPr lang="de-DE" sz="1400" dirty="0">
              <a:solidFill>
                <a:schemeClr val="bg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0842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abbaye-de-senanque-1595627_1920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5000" y="0"/>
            <a:ext cx="10287000" cy="6858000"/>
          </a:xfrm>
          <a:prstGeom prst="rect">
            <a:avLst/>
          </a:prstGeom>
        </p:spPr>
      </p:pic>
      <p:sp>
        <p:nvSpPr>
          <p:cNvPr id="2" name="Textfeld 1"/>
          <p:cNvSpPr txBox="1"/>
          <p:nvPr/>
        </p:nvSpPr>
        <p:spPr>
          <a:xfrm>
            <a:off x="216268" y="6550223"/>
            <a:ext cx="16887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Abtei von </a:t>
            </a:r>
            <a:r>
              <a:rPr lang="de-DE" sz="1400" dirty="0" err="1">
                <a:solidFill>
                  <a:schemeClr val="bg1">
                    <a:lumMod val="50000"/>
                    <a:lumOff val="50000"/>
                  </a:schemeClr>
                </a:solidFill>
              </a:rPr>
              <a:t>Sénanque</a:t>
            </a:r>
            <a:r>
              <a:rPr lang="de-DE" sz="140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64501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paris-1836415_1920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296695"/>
            <a:ext cx="12192000" cy="4580323"/>
          </a:xfrm>
          <a:prstGeom prst="rect">
            <a:avLst/>
          </a:prstGeom>
        </p:spPr>
      </p:pic>
      <p:sp>
        <p:nvSpPr>
          <p:cNvPr id="2" name="Textfeld 1"/>
          <p:cNvSpPr txBox="1"/>
          <p:nvPr/>
        </p:nvSpPr>
        <p:spPr>
          <a:xfrm>
            <a:off x="10788971" y="5877018"/>
            <a:ext cx="12724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Paris bei Nacht</a:t>
            </a:r>
          </a:p>
        </p:txBody>
      </p:sp>
    </p:spTree>
    <p:extLst>
      <p:ext uri="{BB962C8B-B14F-4D97-AF65-F5344CB8AC3E}">
        <p14:creationId xmlns:p14="http://schemas.microsoft.com/office/powerpoint/2010/main" val="3172208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07901" y="1386344"/>
            <a:ext cx="2907211" cy="521070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07901" y="2790496"/>
            <a:ext cx="2907211" cy="521070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459975" y="2923660"/>
            <a:ext cx="2907211" cy="521070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4367630" y="2923661"/>
            <a:ext cx="2907211" cy="521070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6534437" y="2840373"/>
            <a:ext cx="2907211" cy="521070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8014749" y="2923660"/>
            <a:ext cx="2907211" cy="521070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4546488">
            <a:off x="7267667" y="2968049"/>
            <a:ext cx="2907211" cy="521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198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9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" presetClass="entr" presetSubtype="9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2" presetClass="entr" presetSubtype="9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500"/>
                            </p:stCondLst>
                            <p:childTnLst>
                              <p:par>
                                <p:cTn id="30" presetID="2" presetClass="entr" presetSubtype="9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500"/>
                            </p:stCondLst>
                            <p:childTnLst>
                              <p:par>
                                <p:cTn id="35" presetID="2" presetClass="entr" presetSubtype="9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ffel-tower-1280022_1280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0528917" cy="6858001"/>
          </a:xfrm>
          <a:prstGeom prst="rect">
            <a:avLst/>
          </a:prstGeom>
        </p:spPr>
      </p:pic>
      <p:sp>
        <p:nvSpPr>
          <p:cNvPr id="4" name="Rechteck 3"/>
          <p:cNvSpPr/>
          <p:nvPr/>
        </p:nvSpPr>
        <p:spPr>
          <a:xfrm>
            <a:off x="10528917" y="6434092"/>
            <a:ext cx="1153010" cy="4239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40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Eiffelturm</a:t>
            </a:r>
            <a:endParaRPr lang="de-DE" dirty="0">
              <a:solidFill>
                <a:schemeClr val="bg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4281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9B76CD7A67EB694A981585A9F44BA3BD" ma:contentTypeVersion="14" ma:contentTypeDescription="Ein neues Dokument erstellen." ma:contentTypeScope="" ma:versionID="d94876f99b7e21ff991202bf58ea8b7b">
  <xsd:schema xmlns:xsd="http://www.w3.org/2001/XMLSchema" xmlns:xs="http://www.w3.org/2001/XMLSchema" xmlns:p="http://schemas.microsoft.com/office/2006/metadata/properties" xmlns:ns2="5b244d18-b03e-4286-9a66-e8683e8205bc" targetNamespace="http://schemas.microsoft.com/office/2006/metadata/properties" ma:root="true" ma:fieldsID="0be644cf812cefa5f7515359221e3814" ns2:_="">
    <xsd:import namespace="5b244d18-b03e-4286-9a66-e8683e8205bc"/>
    <xsd:element name="properties">
      <xsd:complexType>
        <xsd:sequence>
          <xsd:element name="documentManagement">
            <xsd:complexType>
              <xsd:all>
                <xsd:element ref="ns2:Dokumentart" minOccurs="0"/>
                <xsd:element ref="ns2:MediaServiceMetadata" minOccurs="0"/>
                <xsd:element ref="ns2:MediaServiceFastMetadata" minOccurs="0"/>
                <xsd:element ref="ns2:SUNR" minOccurs="0"/>
                <xsd:element ref="ns2:Statu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ver_x00f6_ffentlicht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b244d18-b03e-4286-9a66-e8683e8205bc" elementFormDefault="qualified">
    <xsd:import namespace="http://schemas.microsoft.com/office/2006/documentManagement/types"/>
    <xsd:import namespace="http://schemas.microsoft.com/office/infopath/2007/PartnerControls"/>
    <xsd:element name="Dokumentart" ma:index="8" nillable="true" ma:displayName="Art" ma:description="Art der Schulungsunterlage" ma:format="Dropdown" ma:internalName="Dokumentart">
      <xsd:simpleType>
        <xsd:restriction base="dms:Choice">
          <xsd:enumeration value="Anleitung"/>
          <xsd:enumeration value="Aufgabe"/>
          <xsd:enumeration value="Checkliste"/>
          <xsd:enumeration value="Erklärung"/>
          <xsd:enumeration value="Kurs"/>
          <xsd:enumeration value="Link"/>
          <xsd:enumeration value="Partnerübung"/>
          <xsd:enumeration value="Übungsdatei"/>
          <xsd:enumeration value="Kurzanleitung"/>
        </xsd:restriction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SUNR" ma:index="11" nillable="true" ma:displayName="SUNR" ma:default="S0" ma:description="Nummer der Schulungsunterlage" ma:format="Dropdown" ma:internalName="SUNR">
      <xsd:simpleType>
        <xsd:restriction base="dms:Text">
          <xsd:maxLength value="5"/>
        </xsd:restriction>
      </xsd:simpleType>
    </xsd:element>
    <xsd:element name="Status" ma:index="12" nillable="true" ma:displayName="Status" ma:default="offen" ma:format="Dropdown" ma:internalName="Status">
      <xsd:simpleType>
        <xsd:restriction base="dms:Choice">
          <xsd:enumeration value="offen"/>
          <xsd:enumeration value="in Bearbeitung"/>
          <xsd:enumeration value="fertig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ver_x00f6_ffentlicht" ma:index="17" nillable="true" ma:displayName="veröffentlicht" ma:default="nein" ma:format="Dropdown" ma:internalName="ver_x00f6_ffentlicht">
      <xsd:simpleType>
        <xsd:restriction base="dms:Choice">
          <xsd:enumeration value="ja"/>
          <xsd:enumeration value="nein"/>
        </xsd:restriction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UNR xmlns="5b244d18-b03e-4286-9a66-e8683e8205bc">S0300</SUNR>
    <Status xmlns="5b244d18-b03e-4286-9a66-e8683e8205bc">offen</Status>
    <Dokumentart xmlns="5b244d18-b03e-4286-9a66-e8683e8205bc">Übungsdatei</Dokumentart>
    <ver_x00f6_ffentlicht xmlns="5b244d18-b03e-4286-9a66-e8683e8205bc">nein</ver_x00f6_ffentlicht>
  </documentManagement>
</p:properties>
</file>

<file path=customXml/itemProps1.xml><?xml version="1.0" encoding="utf-8"?>
<ds:datastoreItem xmlns:ds="http://schemas.openxmlformats.org/officeDocument/2006/customXml" ds:itemID="{54201081-25E1-4055-8067-A98F8890738B}"/>
</file>

<file path=customXml/itemProps2.xml><?xml version="1.0" encoding="utf-8"?>
<ds:datastoreItem xmlns:ds="http://schemas.openxmlformats.org/officeDocument/2006/customXml" ds:itemID="{5F913CC7-5D84-4380-9CDD-EAD20834734A}"/>
</file>

<file path=customXml/itemProps3.xml><?xml version="1.0" encoding="utf-8"?>
<ds:datastoreItem xmlns:ds="http://schemas.openxmlformats.org/officeDocument/2006/customXml" ds:itemID="{1A9F647F-978D-49AD-BB6B-56B6A1B19DB0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76</Words>
  <Application>Microsoft Office PowerPoint</Application>
  <PresentationFormat>Breitbild</PresentationFormat>
  <Paragraphs>26</Paragraphs>
  <Slides>25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25</vt:i4>
      </vt:variant>
    </vt:vector>
  </HeadingPairs>
  <TitlesOfParts>
    <vt:vector size="29" baseType="lpstr">
      <vt:lpstr>Arial</vt:lpstr>
      <vt:lpstr>Calibri</vt:lpstr>
      <vt:lpstr>Calibri Light</vt:lpstr>
      <vt:lpstr>Office</vt:lpstr>
      <vt:lpstr>Frankreich</vt:lpstr>
      <vt:lpstr>PowerPoint-Präsentation</vt:lpstr>
      <vt:lpstr>PowerPoint-Präsentation</vt:lpstr>
      <vt:lpstr>Paris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Plouzané Normandie</vt:lpstr>
      <vt:lpstr>PowerPoint-Präsentation</vt:lpstr>
      <vt:lpstr>Mont-Saint-Michel Bretagne</vt:lpstr>
      <vt:lpstr>PowerPoint-Präsentation</vt:lpstr>
      <vt:lpstr>PowerPoint-Präsentation</vt:lpstr>
      <vt:lpstr>PowerPoint-Präsentation</vt:lpstr>
      <vt:lpstr>Périgord</vt:lpstr>
      <vt:lpstr>PowerPoint-Präsentation</vt:lpstr>
      <vt:lpstr>PowerPoint-Präsentation</vt:lpstr>
      <vt:lpstr>Pont d‘Arc  am Fluss Ardèche und Sénanque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Frankreich 2016</dc:title>
  <dc:creator>Peter Kynast</dc:creator>
  <cp:lastModifiedBy>Angelo Pavlidis</cp:lastModifiedBy>
  <cp:revision>18</cp:revision>
  <dcterms:created xsi:type="dcterms:W3CDTF">2017-06-15T10:55:54Z</dcterms:created>
  <dcterms:modified xsi:type="dcterms:W3CDTF">2020-04-01T11:57:58Z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0x0101009B76CD7A67EB694A981585A9F44BA3BD</vt:lpwstr>
  </property>
  <property fmtid="{D5CDD505-2E9C-101B-9397-08002B2CF9AE}" pid="3" name="Ordnertyü">
    <vt:lpwstr>Übungsdateien</vt:lpwstr>
  </property>
</Properties>
</file>